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75" r:id="rId3"/>
    <p:sldId id="274" r:id="rId4"/>
    <p:sldId id="258" r:id="rId5"/>
    <p:sldId id="260" r:id="rId6"/>
    <p:sldId id="276" r:id="rId7"/>
    <p:sldId id="277" r:id="rId8"/>
    <p:sldId id="279" r:id="rId9"/>
    <p:sldId id="278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94349" autoAdjust="0"/>
  </p:normalViewPr>
  <p:slideViewPr>
    <p:cSldViewPr snapToGrid="0">
      <p:cViewPr>
        <p:scale>
          <a:sx n="66" d="100"/>
          <a:sy n="66" d="100"/>
        </p:scale>
        <p:origin x="1507" y="4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1D64D-2A96-4C95-84BB-DCED89D7BE89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F76AD-018F-4E4D-93E0-1019BDB55CD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831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F76AD-018F-4E4D-93E0-1019BDB55CDB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462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36-37.5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F76AD-018F-4E4D-93E0-1019BDB55CDB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6270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Vasodilatatie verbetert de bloedcirculatie</a:t>
            </a:r>
          </a:p>
          <a:p>
            <a:r>
              <a:rPr lang="nl-NL" dirty="0" smtClean="0"/>
              <a:t>Toename celstofwisseling</a:t>
            </a:r>
          </a:p>
          <a:p>
            <a:r>
              <a:rPr lang="nl-NL" dirty="0" smtClean="0"/>
              <a:t>Afname</a:t>
            </a:r>
            <a:r>
              <a:rPr lang="nl-NL" baseline="0" dirty="0" smtClean="0"/>
              <a:t> spierspanning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F76AD-018F-4E4D-93E0-1019BDB55CDB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1371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36-37.5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F76AD-018F-4E4D-93E0-1019BDB55CDB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736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F76AD-018F-4E4D-93E0-1019BDB55CDB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5165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69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14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9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268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60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877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8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92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31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0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72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11DEDFE-8E3E-424D-AF94-3260D27DBD23}" type="datetimeFigureOut">
              <a:rPr lang="nl-NL" smtClean="0"/>
              <a:pPr/>
              <a:t>18-8-2017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6F8A97-31DC-4BDE-B6F1-01776C3A2B41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8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Temperatuurregulatie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Kou/Warmte/Brandwonden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44" y="4890187"/>
            <a:ext cx="1851396" cy="160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74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Lichaamsregulatie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Belangrijk omdat:</a:t>
            </a:r>
          </a:p>
          <a:p>
            <a:r>
              <a:rPr lang="nl-NL" dirty="0" smtClean="0"/>
              <a:t>Evolutionair gezien kun je overal blijven leven, denk maar aan koudbloedige dieren, sterven door de kou en moeten schaduw zoeken bij oververhitting. </a:t>
            </a:r>
          </a:p>
          <a:p>
            <a:r>
              <a:rPr lang="nl-NL" dirty="0" smtClean="0"/>
              <a:t>Wij kunnen altijd functioneren, alle cellen kunnen blijven werken.</a:t>
            </a:r>
          </a:p>
          <a:p>
            <a:endParaRPr lang="nl-NL" dirty="0" smtClean="0"/>
          </a:p>
          <a:p>
            <a:r>
              <a:rPr lang="nl-NL" dirty="0" smtClean="0"/>
              <a:t>Weetjes:</a:t>
            </a: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Bij terminale zorgvragers vindt er vaak een piek plaats in de lichaamstemperatuur, als verbranding van de cellen.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Centrum zit in de tussenhersenen, de hersenen kunnen soms wel aansturen maar de signaaloverdracht moet wel plaatsvinden, denk aan whiplash of dwarslaesie.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42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Ondertemperatuur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986844"/>
            <a:ext cx="9720071" cy="43225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&lt;36 graden door verminderde doorbloeding van de huid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Risicogroepen: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Daklozen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Psychiatrische zorgvragers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Dementerende ouderen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Er is sprake van hypothermie &lt;35 graden Celsius, tussen 35 en 32 graden herstelt iemand vaak spontaan, &lt;32 graden Celsius kan het hart geen goede spieractiviteit ontwikkelen, </a:t>
            </a:r>
            <a:r>
              <a:rPr lang="nl-NL" dirty="0" smtClean="0"/>
              <a:t>&lt;28 graden wordt het kritiek en kan iemand overlijden.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01717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onderkoelingsverschijnselen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Bleke koude huid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Vermoeidheid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Zwaar gevoel in de ledematen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Gedesoriënteerd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Laag bewustzijn: suf of bewusteloos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8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 DO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Warme dekens en kleding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Stimuleren tot drinken van warme dranken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Verplaatsen van de zorgvrager naar een prettige ruimte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Gebruik eventueel kruiken en warmwatermatrassen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En vooral regelmatig controle temperatuur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603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Verhoogde temperatuur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986844"/>
            <a:ext cx="9720071" cy="4322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37,6 – 38 graden is verhoging, &gt;38 graden Celsius is het koorts. Bij koorts actie! Denk aan verhoging bij sporten of fysiotherapie, dat is niet perse levensbedreigend.</a:t>
            </a:r>
          </a:p>
          <a:p>
            <a:pPr marL="0" indent="0">
              <a:buNone/>
            </a:pPr>
            <a:r>
              <a:rPr lang="nl-NL" dirty="0" smtClean="0"/>
              <a:t>Oorzaken: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Infectieziekte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Vaccinatie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Hersenletsel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Na een operatie</a:t>
            </a:r>
          </a:p>
          <a:p>
            <a:pPr marL="0" indent="0">
              <a:buNone/>
            </a:pPr>
            <a:r>
              <a:rPr lang="nl-NL" dirty="0" smtClean="0"/>
              <a:t>Er is sprake van een verstoorde stofwisseling, waardoor er meer warmteproductie dan warmteafgifte plaats vindt.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78518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verhittingsverschijnselen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Versnelde ademhalingsfrequentie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Snelle pols/hartfrequentie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Hoofdpijn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Spierpijn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Gebrek aan eetlust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Lusteloos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</a:t>
            </a:r>
            <a:r>
              <a:rPr lang="nl-NL" dirty="0" smtClean="0"/>
              <a:t>Vermoeid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Rillen - Koude rilling: 3 stadia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Tijdelijke aanduiding voor inhoud 4"/>
          <p:cNvPicPr>
            <a:picLocks noChangeAspect="1"/>
          </p:cNvPicPr>
          <p:nvPr/>
        </p:nvPicPr>
        <p:blipFill rotWithShape="1">
          <a:blip r:embed="rId3"/>
          <a:srcRect r="2087"/>
          <a:stretch/>
        </p:blipFill>
        <p:spPr>
          <a:xfrm rot="165767">
            <a:off x="6491274" y="2204548"/>
            <a:ext cx="5056520" cy="369892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9925223" y="5733493"/>
            <a:ext cx="2433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/>
              <a:t>Uit Verpleegtechnische handelingen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9382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Koude rilling – </a:t>
            </a:r>
            <a:r>
              <a:rPr lang="nl-NL" dirty="0" err="1" smtClean="0"/>
              <a:t>to</a:t>
            </a:r>
            <a:r>
              <a:rPr lang="nl-NL" dirty="0" smtClean="0"/>
              <a:t> do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973619"/>
            <a:ext cx="5010911" cy="46123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Koude-stadium:</a:t>
            </a:r>
          </a:p>
          <a:p>
            <a:pPr marL="0" indent="0">
              <a:buNone/>
            </a:pPr>
            <a:r>
              <a:rPr lang="nl-NL" dirty="0" smtClean="0"/>
              <a:t>Stel gerust, contact arts, observeren, controle temp, warmte bieden, leg in bed (flauwvallen en kou vatten voorkomen)</a:t>
            </a:r>
          </a:p>
          <a:p>
            <a:pPr marL="0" indent="0">
              <a:buNone/>
            </a:pPr>
            <a:r>
              <a:rPr lang="nl-NL" dirty="0" smtClean="0"/>
              <a:t>Warmtestadium:</a:t>
            </a:r>
          </a:p>
          <a:p>
            <a:pPr marL="0" indent="0">
              <a:buNone/>
            </a:pPr>
            <a:r>
              <a:rPr lang="nl-NL" dirty="0" smtClean="0"/>
              <a:t>Houdt contact arts, kleding en bed verschonen, goed ventileren, biedt extra vocht, vochtlijst bijhouden, let op bedrustcomplicaties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Transpiratiestadium:</a:t>
            </a:r>
          </a:p>
          <a:p>
            <a:pPr marL="0" indent="0">
              <a:buNone/>
            </a:pPr>
            <a:r>
              <a:rPr lang="nl-NL" dirty="0" smtClean="0"/>
              <a:t>Wees alert op een flauwte/shock, voorkom te grote afkoeling, vul vocht aan met bouillon en biedt licht verteerbaar energierijk eten aan, denk aan voldoende rust en eventueel omkleden en verschoning.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Tijdelijke aanduiding voor inhoud 4"/>
          <p:cNvPicPr>
            <a:picLocks noChangeAspect="1"/>
          </p:cNvPicPr>
          <p:nvPr/>
        </p:nvPicPr>
        <p:blipFill rotWithShape="1">
          <a:blip r:embed="rId2"/>
          <a:srcRect r="2087"/>
          <a:stretch/>
        </p:blipFill>
        <p:spPr>
          <a:xfrm rot="165767">
            <a:off x="6136848" y="1695520"/>
            <a:ext cx="5971620" cy="436834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9784080" y="5877809"/>
            <a:ext cx="3119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/>
              <a:t>Uit Verpleegtechnische handelingen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8210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 DO – bij hyperthermie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</a:t>
            </a:r>
            <a:r>
              <a:rPr lang="nl-NL" dirty="0" smtClean="0"/>
              <a:t>Biedt extra vocht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Biedt mineralen en zouten, denk aan ORS of zoute drop/bouillon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Verplaats de zorgvrager naar een koelere ruimte of biedt verkoeling met ventilator en airco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Gebruik eventueel kruiken en warmwatermatrassen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En vooral regelmatig controle temperatuur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030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A838528E79A6429174435AEEE36949" ma:contentTypeVersion="16" ma:contentTypeDescription="Een nieuw document maken." ma:contentTypeScope="" ma:versionID="e879f3d52fdf5ef7fe842ab46f1df481">
  <xsd:schema xmlns:xsd="http://www.w3.org/2001/XMLSchema" xmlns:xs="http://www.w3.org/2001/XMLSchema" xmlns:p="http://schemas.microsoft.com/office/2006/metadata/properties" xmlns:ns2="417ae187-688b-4a2e-8a43-e8df04768c19" xmlns:ns3="f3c96843-129e-4ac9-b649-860bd1e47521" targetNamespace="http://schemas.microsoft.com/office/2006/metadata/properties" ma:root="true" ma:fieldsID="cec74a6a3ffae4dc44657c35d34e0a0e" ns2:_="" ns3:_="">
    <xsd:import namespace="417ae187-688b-4a2e-8a43-e8df04768c19"/>
    <xsd:import namespace="f3c96843-129e-4ac9-b649-860bd1e475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7ae187-688b-4a2e-8a43-e8df04768c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5d4802d2-9749-450c-93e5-73106d07e2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c96843-129e-4ac9-b649-860bd1e47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4271944-ee2a-4359-8a3a-fac2ec250207}" ma:internalName="TaxCatchAll" ma:showField="CatchAllData" ma:web="f3c96843-129e-4ac9-b649-860bd1e475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c96843-129e-4ac9-b649-860bd1e47521" xsi:nil="true"/>
    <lcf76f155ced4ddcb4097134ff3c332f xmlns="417ae187-688b-4a2e-8a43-e8df04768c1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962F61F-D4D2-449E-BECA-96764E52AAA0}"/>
</file>

<file path=customXml/itemProps2.xml><?xml version="1.0" encoding="utf-8"?>
<ds:datastoreItem xmlns:ds="http://schemas.openxmlformats.org/officeDocument/2006/customXml" ds:itemID="{D3636AAE-D0AF-41E3-AA9B-98A61EC7E6E5}"/>
</file>

<file path=customXml/itemProps3.xml><?xml version="1.0" encoding="utf-8"?>
<ds:datastoreItem xmlns:ds="http://schemas.openxmlformats.org/officeDocument/2006/customXml" ds:itemID="{FC7136EA-B7A4-41E6-A8ED-5FFE56EBFB4B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2826</TotalTime>
  <Words>461</Words>
  <Application>Microsoft Office PowerPoint</Application>
  <PresentationFormat>Breedbeeld</PresentationFormat>
  <Paragraphs>74</Paragraphs>
  <Slides>9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Calibri</vt:lpstr>
      <vt:lpstr>Tw Cen MT</vt:lpstr>
      <vt:lpstr>Tw Cen MT Condensed</vt:lpstr>
      <vt:lpstr>Wingdings</vt:lpstr>
      <vt:lpstr>Wingdings 3</vt:lpstr>
      <vt:lpstr>Integraal</vt:lpstr>
      <vt:lpstr>Temperatuurregulatie</vt:lpstr>
      <vt:lpstr>Lichaamsregulatie</vt:lpstr>
      <vt:lpstr>Ondertemperatuur</vt:lpstr>
      <vt:lpstr>onderkoelingsverschijnselen</vt:lpstr>
      <vt:lpstr>TO DO</vt:lpstr>
      <vt:lpstr>Verhoogde temperatuur</vt:lpstr>
      <vt:lpstr>verhittingsverschijnselen</vt:lpstr>
      <vt:lpstr>Koude rilling – to do</vt:lpstr>
      <vt:lpstr>TO DO – bij hyperthermie</vt:lpstr>
    </vt:vector>
  </TitlesOfParts>
  <Company>Vancis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Warmte en koude</dc:title>
  <dc:creator>Dineke van der Ven</dc:creator>
  <cp:lastModifiedBy>Charlotte Verhagen</cp:lastModifiedBy>
  <cp:revision>22</cp:revision>
  <cp:lastPrinted>2015-04-10T09:30:02Z</cp:lastPrinted>
  <dcterms:created xsi:type="dcterms:W3CDTF">2015-05-09T18:10:44Z</dcterms:created>
  <dcterms:modified xsi:type="dcterms:W3CDTF">2017-08-20T09:25:25Z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0x01010031A838528E79A6429174435AEEE36949</vt:lpwstr>
  </property>
</Properties>
</file>